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86" r:id="rId4"/>
    <p:sldId id="285" r:id="rId5"/>
    <p:sldId id="284" r:id="rId6"/>
    <p:sldId id="283" r:id="rId7"/>
    <p:sldId id="282" r:id="rId8"/>
    <p:sldId id="281" r:id="rId9"/>
    <p:sldId id="280" r:id="rId10"/>
    <p:sldId id="279" r:id="rId11"/>
    <p:sldId id="278" r:id="rId12"/>
    <p:sldId id="277" r:id="rId13"/>
    <p:sldId id="276" r:id="rId14"/>
    <p:sldId id="275" r:id="rId15"/>
    <p:sldId id="274" r:id="rId16"/>
    <p:sldId id="257" r:id="rId17"/>
    <p:sldId id="272" r:id="rId18"/>
  </p:sldIdLst>
  <p:sldSz cx="14392275" cy="72009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3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2149-C6ED-4CA7-8ECE-EA70A041303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522F-2A97-4C57-B297-D442828EC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287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2149-C6ED-4CA7-8ECE-EA70A041303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522F-2A97-4C57-B297-D442828EC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3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2149-C6ED-4CA7-8ECE-EA70A041303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522F-2A97-4C57-B297-D442828EC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3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2149-C6ED-4CA7-8ECE-EA70A041303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522F-2A97-4C57-B297-D442828EC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5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2149-C6ED-4CA7-8ECE-EA70A041303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522F-2A97-4C57-B297-D442828EC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56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2149-C6ED-4CA7-8ECE-EA70A041303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522F-2A97-4C57-B297-D442828EC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0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2149-C6ED-4CA7-8ECE-EA70A041303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522F-2A97-4C57-B297-D442828EC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8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2149-C6ED-4CA7-8ECE-EA70A041303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522F-2A97-4C57-B297-D442828EC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060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2149-C6ED-4CA7-8ECE-EA70A041303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522F-2A97-4C57-B297-D442828EC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36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2149-C6ED-4CA7-8ECE-EA70A041303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522F-2A97-4C57-B297-D442828EC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09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2149-C6ED-4CA7-8ECE-EA70A041303A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522F-2A97-4C57-B297-D442828EC2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82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F24D2149-C6ED-4CA7-8ECE-EA70A041303A}" type="datetimeFigureOut">
              <a:rPr lang="zh-CN" altLang="en-US" smtClean="0"/>
              <a:pPr/>
              <a:t>2021/3/14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81E522F-2A97-4C57-B297-D442828EC2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11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E33429-9023-4675-B738-10E0B43F2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5694023-4F24-4E65-A45A-C613A36CB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3F96F5B-BCE6-40E1-AA5A-EAD83C6BFF4C}"/>
              </a:ext>
            </a:extLst>
          </p:cNvPr>
          <p:cNvSpPr txBox="1"/>
          <p:nvPr/>
        </p:nvSpPr>
        <p:spPr>
          <a:xfrm>
            <a:off x="1114097" y="1912883"/>
            <a:ext cx="5593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0" i="0" u="none" strike="noStrike" baseline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1600" b="1" i="0" u="none" strike="noStrike" baseline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Anja Venter</a:t>
            </a:r>
            <a:r>
              <a:rPr lang="en-US" altLang="zh-CN" sz="1600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</a:t>
            </a:r>
            <a:r>
              <a:rPr lang="zh-CN" altLang="en-US" sz="1600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1600" b="1" i="0" u="none" strike="noStrike" baseline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Nkosingiphile Mazibuko, Lauren Beukes</a:t>
            </a:r>
            <a:endParaRPr lang="zh-CN" altLang="en-US" sz="16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C853D65-23DF-400C-9DE8-E328915FD31D}"/>
              </a:ext>
            </a:extLst>
          </p:cNvPr>
          <p:cNvSpPr txBox="1"/>
          <p:nvPr/>
        </p:nvSpPr>
        <p:spPr>
          <a:xfrm>
            <a:off x="2811260" y="966272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还有！</a:t>
            </a:r>
          </a:p>
        </p:txBody>
      </p:sp>
    </p:spTree>
    <p:extLst>
      <p:ext uri="{BB962C8B-B14F-4D97-AF65-F5344CB8AC3E}">
        <p14:creationId xmlns:p14="http://schemas.microsoft.com/office/powerpoint/2010/main" val="73916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F70E1C-CAC2-4BB6-AC46-553B04EB1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DEEC97-AF69-4BDA-B1A3-BC305A6FD851}"/>
              </a:ext>
            </a:extLst>
          </p:cNvPr>
          <p:cNvSpPr txBox="1"/>
          <p:nvPr/>
        </p:nvSpPr>
        <p:spPr>
          <a:xfrm>
            <a:off x="10673337" y="819807"/>
            <a:ext cx="3563007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“不好玩！”塔博说。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684446-2571-4DD8-A1FD-7EDD75E1652F}"/>
              </a:ext>
            </a:extLst>
          </p:cNvPr>
          <p:cNvSpPr txBox="1"/>
          <p:nvPr/>
        </p:nvSpPr>
        <p:spPr>
          <a:xfrm>
            <a:off x="136635" y="6390291"/>
            <a:ext cx="7504386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他的妹妹凯图说：“是的！还有！我们是大狮子！”</a:t>
            </a:r>
          </a:p>
        </p:txBody>
      </p:sp>
    </p:spTree>
    <p:extLst>
      <p:ext uri="{BB962C8B-B14F-4D97-AF65-F5344CB8AC3E}">
        <p14:creationId xmlns:p14="http://schemas.microsoft.com/office/powerpoint/2010/main" val="29672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F33DA8-18ED-4ACA-8AF4-B63455843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8F10A3-C137-4FF6-830C-1D62D017482D}"/>
              </a:ext>
            </a:extLst>
          </p:cNvPr>
          <p:cNvSpPr txBox="1"/>
          <p:nvPr/>
        </p:nvSpPr>
        <p:spPr>
          <a:xfrm>
            <a:off x="1364237" y="629307"/>
            <a:ext cx="3563007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“噢！”塔博说，“等等！对！这是个好主意！”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0F4ECE-A078-4354-AEBB-99143946FB6E}"/>
              </a:ext>
            </a:extLst>
          </p:cNvPr>
          <p:cNvSpPr txBox="1"/>
          <p:nvPr/>
        </p:nvSpPr>
        <p:spPr>
          <a:xfrm>
            <a:off x="9009637" y="906305"/>
            <a:ext cx="3563007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“我就知道！”凯图说。</a:t>
            </a:r>
          </a:p>
        </p:txBody>
      </p:sp>
    </p:spTree>
    <p:extLst>
      <p:ext uri="{BB962C8B-B14F-4D97-AF65-F5344CB8AC3E}">
        <p14:creationId xmlns:p14="http://schemas.microsoft.com/office/powerpoint/2010/main" val="196690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AC210A-A7D7-4CFB-A885-6C02EE07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FC0C05-CBD9-48F6-AE88-5B43040C5AE9}"/>
              </a:ext>
            </a:extLst>
          </p:cNvPr>
          <p:cNvSpPr txBox="1"/>
          <p:nvPr/>
        </p:nvSpPr>
        <p:spPr>
          <a:xfrm>
            <a:off x="2024637" y="540407"/>
            <a:ext cx="3563007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塔博假装成为一只大老虎。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B21EFA-6BEC-42DB-9AD0-377275C154AB}"/>
              </a:ext>
            </a:extLst>
          </p:cNvPr>
          <p:cNvSpPr txBox="1"/>
          <p:nvPr/>
        </p:nvSpPr>
        <p:spPr>
          <a:xfrm>
            <a:off x="8690332" y="540407"/>
            <a:ext cx="3920768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凯图也假装成为一只大老虎。</a:t>
            </a:r>
          </a:p>
        </p:txBody>
      </p:sp>
    </p:spTree>
    <p:extLst>
      <p:ext uri="{BB962C8B-B14F-4D97-AF65-F5344CB8AC3E}">
        <p14:creationId xmlns:p14="http://schemas.microsoft.com/office/powerpoint/2010/main" val="975382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22928E-13FA-4623-9537-90A72D45D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5329B7-CAEA-47D5-8304-B836F08F5827}"/>
              </a:ext>
            </a:extLst>
          </p:cNvPr>
          <p:cNvSpPr txBox="1"/>
          <p:nvPr/>
        </p:nvSpPr>
        <p:spPr>
          <a:xfrm>
            <a:off x="1057054" y="437216"/>
            <a:ext cx="5416772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塔博假装其他小孩是河流里面的鳄鱼！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DDACED-6A32-42B6-B38C-58294A7AB2B2}"/>
              </a:ext>
            </a:extLst>
          </p:cNvPr>
          <p:cNvSpPr txBox="1"/>
          <p:nvPr/>
        </p:nvSpPr>
        <p:spPr>
          <a:xfrm>
            <a:off x="10461735" y="160218"/>
            <a:ext cx="3762265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凯图说：“是的！还有！我们能跳上木头漂走！”</a:t>
            </a:r>
          </a:p>
        </p:txBody>
      </p:sp>
    </p:spTree>
    <p:extLst>
      <p:ext uri="{BB962C8B-B14F-4D97-AF65-F5344CB8AC3E}">
        <p14:creationId xmlns:p14="http://schemas.microsoft.com/office/powerpoint/2010/main" val="4072025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9F33A1-EC1B-4C71-A902-D81C26197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3F76F3-E568-4ED6-BD0D-2B1A2E5B82B6}"/>
              </a:ext>
            </a:extLst>
          </p:cNvPr>
          <p:cNvSpPr txBox="1"/>
          <p:nvPr/>
        </p:nvSpPr>
        <p:spPr>
          <a:xfrm>
            <a:off x="4175235" y="0"/>
            <a:ext cx="4346465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“是的！还有！”塔博说，“我们能顺着彩虹滑下来！”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B063B5-4631-4E4E-88DD-AD75D2740DA4}"/>
              </a:ext>
            </a:extLst>
          </p:cNvPr>
          <p:cNvSpPr txBox="1"/>
          <p:nvPr/>
        </p:nvSpPr>
        <p:spPr>
          <a:xfrm>
            <a:off x="6640567" y="1620718"/>
            <a:ext cx="2744733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凯图说：“是的！还有！小心恐龙！”</a:t>
            </a:r>
          </a:p>
        </p:txBody>
      </p:sp>
    </p:spTree>
    <p:extLst>
      <p:ext uri="{BB962C8B-B14F-4D97-AF65-F5344CB8AC3E}">
        <p14:creationId xmlns:p14="http://schemas.microsoft.com/office/powerpoint/2010/main" val="189291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E24B6F-C0DF-4D95-9343-99E245215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9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4185C6-709F-49E2-BCA6-13D5D365B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EA30A5-C5B3-49D6-B394-7954AD8C6939}"/>
              </a:ext>
            </a:extLst>
          </p:cNvPr>
          <p:cNvSpPr txBox="1"/>
          <p:nvPr/>
        </p:nvSpPr>
        <p:spPr>
          <a:xfrm>
            <a:off x="9205967" y="833318"/>
            <a:ext cx="3252733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凯图说：“是的！还有！我们明天也要玩！”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361921-C428-4D8F-A576-BF44F51A7825}"/>
              </a:ext>
            </a:extLst>
          </p:cNvPr>
          <p:cNvSpPr txBox="1"/>
          <p:nvPr/>
        </p:nvSpPr>
        <p:spPr>
          <a:xfrm>
            <a:off x="3401958" y="833317"/>
            <a:ext cx="2808342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塔博说：“我和你一起玩很开心。”</a:t>
            </a:r>
          </a:p>
        </p:txBody>
      </p:sp>
    </p:spTree>
    <p:extLst>
      <p:ext uri="{BB962C8B-B14F-4D97-AF65-F5344CB8AC3E}">
        <p14:creationId xmlns:p14="http://schemas.microsoft.com/office/powerpoint/2010/main" val="1597688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545C9C-C5AB-4332-8C3C-A92ADBD0B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7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7B69F6-A216-4498-8D73-7137FB393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DC8B7C-0778-482F-AD65-FBC5C14C71C4}"/>
              </a:ext>
            </a:extLst>
          </p:cNvPr>
          <p:cNvSpPr txBox="1"/>
          <p:nvPr/>
        </p:nvSpPr>
        <p:spPr>
          <a:xfrm>
            <a:off x="9930050" y="21756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这本书属于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31C795-C291-4C1D-81D9-572ADD27B2E8}"/>
              </a:ext>
            </a:extLst>
          </p:cNvPr>
          <p:cNvSpPr txBox="1"/>
          <p:nvPr/>
        </p:nvSpPr>
        <p:spPr>
          <a:xfrm>
            <a:off x="10083938" y="91372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还有！</a:t>
            </a:r>
          </a:p>
        </p:txBody>
      </p:sp>
    </p:spTree>
    <p:extLst>
      <p:ext uri="{BB962C8B-B14F-4D97-AF65-F5344CB8AC3E}">
        <p14:creationId xmlns:p14="http://schemas.microsoft.com/office/powerpoint/2010/main" val="197943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11C0DD-27EE-4724-8858-B6D8CB0A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60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5F0466-9CD5-4F22-BCC9-89F07AFD1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993131-C4D9-495A-8734-9EE2774EEE0D}"/>
              </a:ext>
            </a:extLst>
          </p:cNvPr>
          <p:cNvSpPr txBox="1"/>
          <p:nvPr/>
        </p:nvSpPr>
        <p:spPr>
          <a:xfrm>
            <a:off x="9486809" y="3900652"/>
            <a:ext cx="2637966" cy="1156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0" i="0" u="none" strike="noStrike" baseline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1600" b="1" i="0" u="none" strike="noStrike" baseline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Anja Venter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i="0" u="none" strike="noStrike" baseline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Nkosingiphile Mazibuko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i="0" u="none" strike="noStrike" baseline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Lauren Beukes</a:t>
            </a:r>
            <a:endParaRPr lang="zh-CN" altLang="en-US" sz="16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938FA1-0EBA-4D80-9A9B-A0C9E4608CFD}"/>
              </a:ext>
            </a:extLst>
          </p:cNvPr>
          <p:cNvSpPr txBox="1"/>
          <p:nvPr/>
        </p:nvSpPr>
        <p:spPr>
          <a:xfrm>
            <a:off x="10097906" y="2653839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还有！</a:t>
            </a:r>
          </a:p>
        </p:txBody>
      </p:sp>
    </p:spTree>
    <p:extLst>
      <p:ext uri="{BB962C8B-B14F-4D97-AF65-F5344CB8AC3E}">
        <p14:creationId xmlns:p14="http://schemas.microsoft.com/office/powerpoint/2010/main" val="401647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836060-EFDD-4A9A-BEB4-F3FECDC96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2011BA-392C-4DF7-A3E3-5292078DD9EB}"/>
              </a:ext>
            </a:extLst>
          </p:cNvPr>
          <p:cNvSpPr txBox="1"/>
          <p:nvPr/>
        </p:nvSpPr>
        <p:spPr>
          <a:xfrm>
            <a:off x="4046482" y="1460938"/>
            <a:ext cx="2575035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塔博假装他的床是海上的木筏</a:t>
            </a:r>
            <a:r>
              <a:rPr lang="en-US" altLang="zh-CN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!</a:t>
            </a:r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7631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3E9E59-5777-4319-BC44-20572F195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AE9C0F-32E6-46E5-9091-6FAA03643C7B}"/>
              </a:ext>
            </a:extLst>
          </p:cNvPr>
          <p:cNvSpPr txBox="1"/>
          <p:nvPr/>
        </p:nvSpPr>
        <p:spPr>
          <a:xfrm>
            <a:off x="1807780" y="441434"/>
            <a:ext cx="3563007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他的妹妹凯图说：“是的！还有！还有鲨鱼！”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7BED9E-9D28-4229-B18B-57F39F32BEF0}"/>
              </a:ext>
            </a:extLst>
          </p:cNvPr>
          <p:cNvSpPr txBox="1"/>
          <p:nvPr/>
        </p:nvSpPr>
        <p:spPr>
          <a:xfrm>
            <a:off x="9553904" y="718432"/>
            <a:ext cx="3563007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“不好玩！”塔博说。</a:t>
            </a:r>
          </a:p>
        </p:txBody>
      </p:sp>
    </p:spTree>
    <p:extLst>
      <p:ext uri="{BB962C8B-B14F-4D97-AF65-F5344CB8AC3E}">
        <p14:creationId xmlns:p14="http://schemas.microsoft.com/office/powerpoint/2010/main" val="73632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2F06BB-DB98-4D10-83E5-2EA1D4D54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DB4244-9617-4A31-8EF4-2660424A1749}"/>
              </a:ext>
            </a:extLst>
          </p:cNvPr>
          <p:cNvSpPr txBox="1"/>
          <p:nvPr/>
        </p:nvSpPr>
        <p:spPr>
          <a:xfrm>
            <a:off x="3710150" y="1324303"/>
            <a:ext cx="324945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塔博假装他们的出租车是一艘的宇宙飞船</a:t>
            </a:r>
            <a:r>
              <a:rPr lang="en-US" altLang="zh-CN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!</a:t>
            </a:r>
            <a:endParaRPr lang="zh-CN" altLang="en-US" sz="24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84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DF36DC-C3A2-4964-87D2-80EBC935B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AF5DF6-5782-495D-8DD1-FC874B18BB9D}"/>
              </a:ext>
            </a:extLst>
          </p:cNvPr>
          <p:cNvSpPr txBox="1"/>
          <p:nvPr/>
        </p:nvSpPr>
        <p:spPr>
          <a:xfrm>
            <a:off x="567559" y="115614"/>
            <a:ext cx="6628578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他的妹妹凯图说：“是的！还有！还有流星！”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80AFD9-579D-4FE5-8AE3-9D02D974E63B}"/>
              </a:ext>
            </a:extLst>
          </p:cNvPr>
          <p:cNvSpPr txBox="1"/>
          <p:nvPr/>
        </p:nvSpPr>
        <p:spPr>
          <a:xfrm>
            <a:off x="9012702" y="115613"/>
            <a:ext cx="3563007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“不好玩！”塔博说。</a:t>
            </a:r>
          </a:p>
        </p:txBody>
      </p:sp>
    </p:spTree>
    <p:extLst>
      <p:ext uri="{BB962C8B-B14F-4D97-AF65-F5344CB8AC3E}">
        <p14:creationId xmlns:p14="http://schemas.microsoft.com/office/powerpoint/2010/main" val="267076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F46470-BCBE-4A91-9FA5-2FFB0E3BA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8ED7A6-9FAF-4B7A-891E-D339581FC20D}"/>
              </a:ext>
            </a:extLst>
          </p:cNvPr>
          <p:cNvSpPr txBox="1"/>
          <p:nvPr/>
        </p:nvSpPr>
        <p:spPr>
          <a:xfrm>
            <a:off x="9480328" y="6442842"/>
            <a:ext cx="418312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塔博假装游乐场是一片丛林！</a:t>
            </a:r>
          </a:p>
        </p:txBody>
      </p:sp>
    </p:spTree>
    <p:extLst>
      <p:ext uri="{BB962C8B-B14F-4D97-AF65-F5344CB8AC3E}">
        <p14:creationId xmlns:p14="http://schemas.microsoft.com/office/powerpoint/2010/main" val="1437130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Normal">
      <a:majorFont>
        <a:latin typeface="思源黑体 CN Normal"/>
        <a:ea typeface="思源黑体 CN Normal"/>
        <a:cs typeface=""/>
      </a:majorFont>
      <a:minorFont>
        <a:latin typeface="思源黑体 CN Normal"/>
        <a:ea typeface="思源黑体 CN Norma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260</Words>
  <Application>Microsoft Office PowerPoint</Application>
  <PresentationFormat>自定义</PresentationFormat>
  <Paragraphs>27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64</cp:revision>
  <dcterms:created xsi:type="dcterms:W3CDTF">2021-03-14T02:10:17Z</dcterms:created>
  <dcterms:modified xsi:type="dcterms:W3CDTF">2021-03-14T13:14:17Z</dcterms:modified>
</cp:coreProperties>
</file>